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809F-4251-421A-B2C9-1E57A002EB94}" type="datetimeFigureOut">
              <a:rPr lang="sr-Latn-CS" smtClean="0"/>
              <a:t>27.5.2020.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A404-063E-4B97-B68F-5D8D8DC8071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809F-4251-421A-B2C9-1E57A002EB94}" type="datetimeFigureOut">
              <a:rPr lang="sr-Latn-CS" smtClean="0"/>
              <a:t>27.5.2020.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A404-063E-4B97-B68F-5D8D8DC8071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809F-4251-421A-B2C9-1E57A002EB94}" type="datetimeFigureOut">
              <a:rPr lang="sr-Latn-CS" smtClean="0"/>
              <a:t>27.5.2020.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A404-063E-4B97-B68F-5D8D8DC8071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809F-4251-421A-B2C9-1E57A002EB94}" type="datetimeFigureOut">
              <a:rPr lang="sr-Latn-CS" smtClean="0"/>
              <a:t>27.5.2020.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A404-063E-4B97-B68F-5D8D8DC8071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809F-4251-421A-B2C9-1E57A002EB94}" type="datetimeFigureOut">
              <a:rPr lang="sr-Latn-CS" smtClean="0"/>
              <a:t>27.5.2020.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A404-063E-4B97-B68F-5D8D8DC8071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809F-4251-421A-B2C9-1E57A002EB94}" type="datetimeFigureOut">
              <a:rPr lang="sr-Latn-CS" smtClean="0"/>
              <a:t>27.5.2020.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A404-063E-4B97-B68F-5D8D8DC8071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809F-4251-421A-B2C9-1E57A002EB94}" type="datetimeFigureOut">
              <a:rPr lang="sr-Latn-CS" smtClean="0"/>
              <a:t>27.5.2020.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A404-063E-4B97-B68F-5D8D8DC8071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809F-4251-421A-B2C9-1E57A002EB94}" type="datetimeFigureOut">
              <a:rPr lang="sr-Latn-CS" smtClean="0"/>
              <a:t>27.5.2020.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A404-063E-4B97-B68F-5D8D8DC8071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809F-4251-421A-B2C9-1E57A002EB94}" type="datetimeFigureOut">
              <a:rPr lang="sr-Latn-CS" smtClean="0"/>
              <a:t>27.5.2020.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A404-063E-4B97-B68F-5D8D8DC8071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809F-4251-421A-B2C9-1E57A002EB94}" type="datetimeFigureOut">
              <a:rPr lang="sr-Latn-CS" smtClean="0"/>
              <a:t>27.5.2020.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A404-063E-4B97-B68F-5D8D8DC8071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809F-4251-421A-B2C9-1E57A002EB94}" type="datetimeFigureOut">
              <a:rPr lang="sr-Latn-CS" smtClean="0"/>
              <a:t>27.5.2020.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A404-063E-4B97-B68F-5D8D8DC8071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4809F-4251-421A-B2C9-1E57A002EB94}" type="datetimeFigureOut">
              <a:rPr lang="sr-Latn-CS" smtClean="0"/>
              <a:t>27.5.2020.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FA404-063E-4B97-B68F-5D8D8DC8071E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57620" y="1428736"/>
            <a:ext cx="4829180" cy="4440246"/>
          </a:xfrm>
        </p:spPr>
        <p:txBody>
          <a:bodyPr>
            <a:noAutofit/>
          </a:bodyPr>
          <a:lstStyle/>
          <a:p>
            <a:pPr algn="l"/>
            <a:r>
              <a:rPr lang="hr-HR" sz="3000" dirty="0"/>
              <a:t>P</a:t>
            </a:r>
            <a:r>
              <a:rPr lang="hr-HR" sz="3000" dirty="0" smtClean="0"/>
              <a:t>ročitaj priču “Izgubio se jedan zeleni pas” na 136. stranici i prisjeti se o čemu govori priča.</a:t>
            </a:r>
            <a:br>
              <a:rPr lang="hr-HR" sz="3000" dirty="0" smtClean="0"/>
            </a:br>
            <a:endParaRPr lang="hr-HR" sz="3000" dirty="0"/>
          </a:p>
        </p:txBody>
      </p:sp>
      <p:pic>
        <p:nvPicPr>
          <p:cNvPr id="6" name="Content Placeholder 5" descr="zeleni pa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857364"/>
            <a:ext cx="2276478" cy="305095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214282" y="500042"/>
            <a:ext cx="8572560" cy="2971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r-H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Ponovimo:</a:t>
            </a:r>
            <a:endParaRPr lang="hr-HR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r-H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Upomoć, upomoć!    </a:t>
            </a:r>
            <a:r>
              <a:rPr kumimoji="0" lang="hr-H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USKLIČNA REČENICA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r-HR" sz="3200" dirty="0" smtClean="0"/>
              <a:t>Jakov je bio vrlo nesretan</a:t>
            </a:r>
            <a:r>
              <a:rPr kumimoji="0" lang="hr-H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 </a:t>
            </a:r>
            <a:r>
              <a:rPr kumimoji="0" lang="hr-H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IZJAVNA</a:t>
            </a:r>
            <a:r>
              <a:rPr kumimoji="0" lang="hr-HR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hr-H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REČENICA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r-H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Što da radim?   </a:t>
            </a:r>
            <a:r>
              <a:rPr kumimoji="0" lang="hr-H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UPITNA REČENICA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357158" y="3571876"/>
            <a:ext cx="3857652" cy="228601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r-H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 kraju svake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r-H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rečenice</a:t>
            </a:r>
            <a:r>
              <a:rPr lang="hr-HR" sz="3200" dirty="0" smtClean="0"/>
              <a:t> </a:t>
            </a:r>
            <a:r>
              <a:rPr kumimoji="0" lang="hr-H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pišemo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r-H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odgovarajući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r-H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znak  (. ? !)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4429132"/>
            <a:ext cx="1468359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4267200"/>
            <a:ext cx="131445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5312229"/>
            <a:ext cx="1233494" cy="1545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428604"/>
            <a:ext cx="9001156" cy="5697559"/>
          </a:xfrm>
        </p:spPr>
        <p:txBody>
          <a:bodyPr/>
          <a:lstStyle/>
          <a:p>
            <a:pPr>
              <a:buNone/>
            </a:pPr>
            <a:r>
              <a:rPr lang="hr-HR" dirty="0" smtClean="0">
                <a:solidFill>
                  <a:schemeClr val="tx2"/>
                </a:solidFill>
              </a:rPr>
              <a:t>Marko voli čitati.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 smtClean="0"/>
              <a:t>Rečenice koje govore da nešto jest, da nešto</a:t>
            </a:r>
          </a:p>
          <a:p>
            <a:pPr>
              <a:buNone/>
            </a:pPr>
            <a:r>
              <a:rPr lang="hr-HR" dirty="0" smtClean="0"/>
              <a:t>možemo, hoćemo i slično zovu se </a:t>
            </a:r>
            <a:r>
              <a:rPr lang="hr-HR" dirty="0" smtClean="0">
                <a:solidFill>
                  <a:srgbClr val="FF0000"/>
                </a:solidFill>
              </a:rPr>
              <a:t>JESNE REČENICE.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>
                <a:solidFill>
                  <a:schemeClr val="tx2"/>
                </a:solidFill>
              </a:rPr>
              <a:t>Marko ne voli čitati.</a:t>
            </a:r>
            <a:endParaRPr lang="hr-HR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hr-HR" dirty="0" smtClean="0"/>
              <a:t>Rečenice koje govore da nešto nije, da nešto ne</a:t>
            </a:r>
          </a:p>
          <a:p>
            <a:pPr>
              <a:buNone/>
            </a:pPr>
            <a:r>
              <a:rPr lang="hr-HR" dirty="0" smtClean="0"/>
              <a:t>možemo, nećemo i slično zovu se </a:t>
            </a:r>
            <a:r>
              <a:rPr lang="hr-HR" dirty="0" smtClean="0">
                <a:solidFill>
                  <a:srgbClr val="FF0000"/>
                </a:solidFill>
              </a:rPr>
              <a:t>NIJEČNE REČENICE.</a:t>
            </a:r>
            <a:endParaRPr lang="hr-H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ZADATAK: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Promotri podcrtane rečenice i dijelove rečenica u priči “Izgubio se jedan zeleni pas”.</a:t>
            </a:r>
          </a:p>
          <a:p>
            <a:endParaRPr lang="hr-HR" dirty="0"/>
          </a:p>
          <a:p>
            <a:r>
              <a:rPr lang="hr-HR" smtClean="0"/>
              <a:t>Preoblikuj </a:t>
            </a:r>
            <a:r>
              <a:rPr lang="hr-HR" smtClean="0"/>
              <a:t>podcrtane jesne </a:t>
            </a:r>
            <a:r>
              <a:rPr lang="hr-HR" dirty="0" smtClean="0"/>
              <a:t>rečenice u niječne rečenice, a niječne rečenice u jesne rečenice. </a:t>
            </a:r>
          </a:p>
          <a:p>
            <a:endParaRPr lang="hr-HR" dirty="0"/>
          </a:p>
          <a:p>
            <a:r>
              <a:rPr lang="hr-HR" dirty="0" smtClean="0"/>
              <a:t>Zapiši ih u bilježnicu.</a:t>
            </a:r>
            <a:endParaRPr lang="hr-H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Domaća zadaća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8" y="2786058"/>
            <a:ext cx="3686172" cy="3340105"/>
          </a:xfrm>
        </p:spPr>
        <p:txBody>
          <a:bodyPr/>
          <a:lstStyle/>
          <a:p>
            <a:pPr>
              <a:buNone/>
            </a:pPr>
            <a:r>
              <a:rPr lang="hr-HR" dirty="0" smtClean="0"/>
              <a:t>Riješi zadatke u</a:t>
            </a:r>
          </a:p>
          <a:p>
            <a:pPr>
              <a:buNone/>
            </a:pPr>
            <a:r>
              <a:rPr lang="hr-HR" dirty="0" smtClean="0"/>
              <a:t>radnoj bilježnici na</a:t>
            </a:r>
          </a:p>
          <a:p>
            <a:pPr>
              <a:buNone/>
            </a:pPr>
            <a:r>
              <a:rPr lang="hr-HR" dirty="0" smtClean="0"/>
              <a:t>108. stranici. i 6.</a:t>
            </a:r>
          </a:p>
          <a:p>
            <a:pPr>
              <a:buNone/>
            </a:pPr>
            <a:r>
              <a:rPr lang="hr-HR" dirty="0" smtClean="0"/>
              <a:t>zadatak na 109.</a:t>
            </a:r>
          </a:p>
          <a:p>
            <a:pPr>
              <a:buNone/>
            </a:pPr>
            <a:r>
              <a:rPr lang="hr-HR" dirty="0" smtClean="0"/>
              <a:t>stranici.</a:t>
            </a:r>
            <a:endParaRPr lang="hr-HR" dirty="0"/>
          </a:p>
        </p:txBody>
      </p:sp>
      <p:pic>
        <p:nvPicPr>
          <p:cNvPr id="4" name="Picture 3" descr="sova učitel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3500438"/>
            <a:ext cx="2570564" cy="2091889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159</Words>
  <Application>Microsoft Office PowerPoint</Application>
  <PresentationFormat>Prikaz na zaslonu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6" baseType="lpstr">
      <vt:lpstr>Office Theme</vt:lpstr>
      <vt:lpstr>Pročitaj priču “Izgubio se jedan zeleni pas” na 136. stranici i prisjeti se o čemu govori priča. </vt:lpstr>
      <vt:lpstr>PowerPointova prezentacija</vt:lpstr>
      <vt:lpstr>PowerPointova prezentacija</vt:lpstr>
      <vt:lpstr>ZADATAK: </vt:lpstr>
      <vt:lpstr>Domaća zadaća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Pročitaj priču “Izgubio se jedan zeleni pas” na 136. stranici i prisjeti se o čemu govori priča. </dc:title>
  <dc:creator>Goran Babić</dc:creator>
  <cp:lastModifiedBy>Martina</cp:lastModifiedBy>
  <cp:revision>4</cp:revision>
  <dcterms:created xsi:type="dcterms:W3CDTF">2020-05-26T11:41:48Z</dcterms:created>
  <dcterms:modified xsi:type="dcterms:W3CDTF">2020-05-27T18:03:07Z</dcterms:modified>
</cp:coreProperties>
</file>